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2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5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9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9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6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124B-E074-46C3-9839-C123EF065ED5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40D4-51C9-4957-BF6B-76A2D52E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2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0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Professional\Downloads\WhatsApp Image 2025-03-09 at 14.02.0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5638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3469" y="1724276"/>
            <a:ext cx="55327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 smtClean="0"/>
              <a:t>Герой- связист, гвардии </a:t>
            </a:r>
          </a:p>
          <a:p>
            <a:pPr algn="ctr"/>
            <a:r>
              <a:rPr lang="ru-RU" sz="2800" b="1" dirty="0" smtClean="0"/>
              <a:t>красноармеец </a:t>
            </a:r>
          </a:p>
          <a:p>
            <a:pPr algn="ctr"/>
            <a:r>
              <a:rPr lang="ru-RU" sz="2800" b="1" dirty="0" smtClean="0"/>
              <a:t>Василий </a:t>
            </a:r>
            <a:r>
              <a:rPr lang="ru-RU" sz="2800" b="1" dirty="0"/>
              <a:t>Антонович Данильченко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2" b="98341" l="10000" r="90000">
                        <a14:foregroundMark x1="49000" y1="27434" x2="49000" y2="27434"/>
                        <a14:foregroundMark x1="52222" y1="80863" x2="52222" y2="80863"/>
                        <a14:foregroundMark x1="38556" y1="65155" x2="38556" y2="65155"/>
                        <a14:foregroundMark x1="56111" y1="62168" x2="56111" y2="62168"/>
                        <a14:foregroundMark x1="64333" y1="81969" x2="64333" y2="81969"/>
                        <a14:foregroundMark x1="38222" y1="89602" x2="38222" y2="89602"/>
                        <a14:foregroundMark x1="52000" y1="95022" x2="52000" y2="95022"/>
                        <a14:foregroundMark x1="66889" y1="37500" x2="66889" y2="37500"/>
                        <a14:foregroundMark x1="32222" y1="35841" x2="32222" y2="35841"/>
                        <a14:foregroundMark x1="43778" y1="6527" x2="43778" y2="6527"/>
                        <a14:foregroundMark x1="59667" y1="7412" x2="59667" y2="7412"/>
                        <a14:foregroundMark x1="50889" y1="48451" x2="50889" y2="48451"/>
                        <a14:foregroundMark x1="51111" y1="56969" x2="51111" y2="5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09271"/>
            <a:ext cx="2520280" cy="2620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7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0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38" y="422108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Василий Данильченко – один из </a:t>
            </a:r>
            <a:r>
              <a:rPr lang="ru-RU" b="1" dirty="0" err="1"/>
              <a:t>первостроителей</a:t>
            </a:r>
            <a:r>
              <a:rPr lang="ru-RU" b="1" dirty="0"/>
              <a:t> </a:t>
            </a:r>
            <a:r>
              <a:rPr lang="ru-RU" b="1" dirty="0" err="1"/>
              <a:t>Пышминского</a:t>
            </a:r>
            <a:r>
              <a:rPr lang="ru-RU" b="1" dirty="0"/>
              <a:t> медеэлектролитного завода. После ввода в эксплуатацию электролитного цеха работал </a:t>
            </a:r>
            <a:r>
              <a:rPr lang="ru-RU" b="1" dirty="0" err="1"/>
              <a:t>электролизником</a:t>
            </a:r>
            <a:r>
              <a:rPr lang="ru-RU" b="1" dirty="0"/>
              <a:t> водных растворов. В 1938 году был призван в армию, проходил службу на Дальнем Востоке, участвовал в боевых действиях на реке Халхин-Гол.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" y="1412776"/>
            <a:ext cx="36898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8508"/>
            <a:ext cx="3404912" cy="22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0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4908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1940 году, </a:t>
            </a:r>
            <a:r>
              <a:rPr lang="ru-RU" b="1" dirty="0" err="1"/>
              <a:t>демобилизировавшись</a:t>
            </a:r>
            <a:r>
              <a:rPr lang="ru-RU" b="1" dirty="0"/>
              <a:t> из армии, вернулся на родной завод. Работал мастером в электролитном цехе. 8 мая 1941 года Данильченко призвали на переподготовку в военные лагеря. В годы Великой Отечественной он воевал в составе 297 отдельного батальона связи 3-й Уральской Гвардейской стрелковой дивизии под Ленинградом.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1"/>
            <a:ext cx="4680520" cy="29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0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38" y="42930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26 октября 1941 года при выполнении боевого задания по восстановлению связи он был тяжело ранен: миной оторвало ноги. Несмотря на это, ползком, опираясь на руки, он все-таки нашел повреждение провода и установил связь. В тот же день Василий Антонович скончался в госпитале от потери крови.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2448" cy="27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7" y="1340767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44624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94116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 наши дни подвиг героя не забыт: в память о нем в Верхней Пышме переименована улица Болотная в улицу имени Данильченко. </a:t>
            </a:r>
            <a:r>
              <a:rPr lang="ru-RU" b="1" dirty="0" smtClean="0"/>
              <a:t>На доме №38 по улице Данильченко установлена памятная доска</a:t>
            </a:r>
            <a:endParaRPr lang="ru-RU" b="1" dirty="0"/>
          </a:p>
        </p:txBody>
      </p:sp>
      <p:pic>
        <p:nvPicPr>
          <p:cNvPr id="5" name="Рисунок 4" descr="https://avatars.mds.yandex.net/get-altay/10488540/2a0000018a770e300591a0d6e3534bb5e250/XXX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38710" r="44892" b="22333"/>
          <a:stretch/>
        </p:blipFill>
        <p:spPr bwMode="auto">
          <a:xfrm>
            <a:off x="395536" y="1340768"/>
            <a:ext cx="4824536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altay/5486790/2a0000017cddb8c70aeab6e38d8621e6a618/XXXL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1"/>
          <a:stretch/>
        </p:blipFill>
        <p:spPr bwMode="auto">
          <a:xfrm>
            <a:off x="5580112" y="1340768"/>
            <a:ext cx="324036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-17388"/>
            <a:ext cx="9195229" cy="69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490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>
                <a:solidFill>
                  <a:prstClr val="black"/>
                </a:solidFill>
              </a:rPr>
              <a:t>В день 70-летия с начала Великой Отечественной войны на «</a:t>
            </a:r>
            <a:r>
              <a:rPr lang="ru-RU" b="1" dirty="0" err="1">
                <a:solidFill>
                  <a:prstClr val="black"/>
                </a:solidFill>
              </a:rPr>
              <a:t>Уралэлектромеди</a:t>
            </a:r>
            <a:r>
              <a:rPr lang="ru-RU" b="1" dirty="0">
                <a:solidFill>
                  <a:prstClr val="black"/>
                </a:solidFill>
              </a:rPr>
              <a:t>» была открыта мемориальная доска мастеру электролитного цеха, погибшему на фронте. </a:t>
            </a:r>
            <a:r>
              <a:rPr lang="ru-RU" b="1" dirty="0" smtClean="0">
                <a:solidFill>
                  <a:prstClr val="black"/>
                </a:solidFill>
              </a:rPr>
              <a:t>В выставочном павильоне Музея военной техники УГМК открыта экспозиция барельефов в честь участников Великой Отечественной войны, </a:t>
            </a:r>
            <a:r>
              <a:rPr lang="ru-RU" b="1" dirty="0">
                <a:solidFill>
                  <a:prstClr val="black"/>
                </a:solidFill>
              </a:rPr>
              <a:t>есть там и имя Василия Антоновича Данильченко.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7 - Данильченк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9514" r="8617"/>
          <a:stretch/>
        </p:blipFill>
        <p:spPr bwMode="auto">
          <a:xfrm>
            <a:off x="467544" y="1268760"/>
            <a:ext cx="331236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асилий Антонович Данильченко, изображение №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6153"/>
            <a:ext cx="3762301" cy="2165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340"/>
          <a:stretch/>
        </p:blipFill>
        <p:spPr bwMode="auto">
          <a:xfrm>
            <a:off x="0" y="0"/>
            <a:ext cx="9195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43701"/>
            <a:ext cx="856895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Мы, люди нынешнего поколения, склоняем головы перед подвигами всех фронтовиков, которые, не щадя своей жизни, защищали нашу Родину с оружием в руках. Многие остались лежать на полях сражений, оставшись вечно молодыми. Вечная им память и вечная им слава!</a:t>
            </a:r>
            <a:endParaRPr lang="ru-RU" sz="1200" b="1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7172" name="Picture 4" descr="Гиф Вечный Огон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01" y="2348880"/>
            <a:ext cx="4238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User Windows</cp:lastModifiedBy>
  <cp:revision>8</cp:revision>
  <dcterms:created xsi:type="dcterms:W3CDTF">2025-03-09T15:04:21Z</dcterms:created>
  <dcterms:modified xsi:type="dcterms:W3CDTF">2025-03-09T16:34:05Z</dcterms:modified>
</cp:coreProperties>
</file>