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9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3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7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9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27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8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2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0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8C3F0-9689-45CD-8B9C-443D1B368FC4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CE064-87D7-4DB9-9E98-94AFEEC9BA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32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686" y="1213009"/>
            <a:ext cx="68648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Символы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локадного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Ленинграда</a:t>
            </a: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890665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Цель: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Расширение представлений детей о подвиге жителей блокадного Ленинграда в годы Великой Отечественной войны.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98824"/>
            <a:ext cx="3911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МАДОУ «Детский сад № 40»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87821" y="3613666"/>
            <a:ext cx="3623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Выполнила: Дроздова А.С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2852936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Интерактивная игра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2476" y="3921292"/>
            <a:ext cx="1519047" cy="286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3187353"/>
            <a:ext cx="1665034" cy="22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8691" y="2623201"/>
            <a:ext cx="1657812" cy="254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713" y="1377642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Единственный источник тепла в домах ленинградцев это: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Костер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Печка-буржуйка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Обогреватель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2339206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алют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09" y="908720"/>
            <a:ext cx="6316182" cy="3898106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6024" y="2967335"/>
            <a:ext cx="62119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МОЛОДЦЫ!</a:t>
            </a:r>
            <a:endParaRPr lang="ru-RU" sz="7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 descr="D:\0 СТАРШАЯ ГРУППА\Новая папка (3)\Слой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49080"/>
            <a:ext cx="236330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0 СТАРШАЯ ГРУППА\Новая папка (3)\Слой 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023973"/>
            <a:ext cx="2154731" cy="302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0 СТАРШАЯ ГРУППА\Новая папка (3)\Слой 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6" y="2924944"/>
            <a:ext cx="2960580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Какое животное приносило большую пользу во времена блокады Ленинграда:</a:t>
            </a:r>
          </a:p>
          <a:p>
            <a:pPr marL="342900" indent="-34290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Черепаха</a:t>
            </a:r>
          </a:p>
          <a:p>
            <a:pPr marL="342900" indent="-34290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Кошка</a:t>
            </a:r>
          </a:p>
          <a:p>
            <a:pPr marL="342900" indent="-34290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Собака</a:t>
            </a:r>
          </a:p>
          <a:p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2216150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07" y="2888504"/>
            <a:ext cx="3448452" cy="12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0577" y="2903619"/>
            <a:ext cx="2154731" cy="12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317" y="4370578"/>
            <a:ext cx="1610886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Что  прикрывало Ленинград с неба: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Аэростат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Воздушный шар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Облако</a:t>
            </a:r>
          </a:p>
          <a:p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785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2288413"/>
            <a:ext cx="2636649" cy="16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256" y="3097456"/>
            <a:ext cx="2273134" cy="169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8378" y="4293096"/>
            <a:ext cx="2865528" cy="216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Весточки с фронта это: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Книги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Фотографии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Письма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7283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364" y="3615997"/>
            <a:ext cx="1857215" cy="16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2021722"/>
            <a:ext cx="1675443" cy="28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573" y="4149080"/>
            <a:ext cx="2024853" cy="1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Чтобы не сталкиваться в темноте жители Ленинграда носили значки, которые назывались: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Светлячки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err="1" smtClean="0">
                <a:latin typeface="Arial Black" panose="020B0A04020102020204" pitchFamily="34" charset="0"/>
              </a:rPr>
              <a:t>Фликеры</a:t>
            </a:r>
            <a:endParaRPr lang="ru-RU" b="1" dirty="0" smtClean="0">
              <a:latin typeface="Arial Black" panose="020B0A04020102020204" pitchFamily="34" charset="0"/>
            </a:endParaRP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Медаль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64" y="1977806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0820" y="4210976"/>
            <a:ext cx="1845316" cy="24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3475" y="2967062"/>
            <a:ext cx="2506600" cy="176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068960"/>
            <a:ext cx="2408711" cy="15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Об опасности в Ленинграде предупреждал звук: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Метронома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Телефона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Телевизора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00" y="2745606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3071" y="3160164"/>
            <a:ext cx="2376264" cy="23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1651" y="3892700"/>
            <a:ext cx="1800697" cy="22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989" y="2549303"/>
            <a:ext cx="2686794" cy="26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Какая птица символизировала жетон «Жду письма»  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Голубь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Ласточка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Синица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77" y="1772816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3071" y="3400763"/>
            <a:ext cx="2376264" cy="19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1651" y="4093718"/>
            <a:ext cx="1800697" cy="181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989" y="2783185"/>
            <a:ext cx="2686794" cy="22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Какую еду выдавали каждый день: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Конфеты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Яблоко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Хлеб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77" y="1772816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ко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244" y="3539277"/>
            <a:ext cx="2312831" cy="19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4220" y="5013176"/>
            <a:ext cx="2535129" cy="148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705" y="2990817"/>
            <a:ext cx="3484509" cy="18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47" y="1377642"/>
            <a:ext cx="610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Единственный  вид городского транспорта: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Трамвай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Автобус</a:t>
            </a:r>
          </a:p>
          <a:p>
            <a:pPr marL="285750" indent="-285750">
              <a:buBlip>
                <a:blip r:embed="rId11"/>
              </a:buBlip>
            </a:pPr>
            <a:r>
              <a:rPr lang="ru-RU" b="1" dirty="0" smtClean="0">
                <a:latin typeface="Arial Black" panose="020B0A04020102020204" pitchFamily="34" charset="0"/>
              </a:rPr>
              <a:t>Поезд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" name="салют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64" y="1941248"/>
            <a:ext cx="3848100" cy="2374900"/>
          </a:xfrm>
          <a:prstGeom prst="rect">
            <a:avLst/>
          </a:prstGeom>
        </p:spPr>
      </p:pic>
      <p:pic>
        <p:nvPicPr>
          <p:cNvPr id="4" name="win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2386" y="3526656"/>
            <a:ext cx="406400" cy="406400"/>
          </a:xfrm>
          <a:prstGeom prst="rect">
            <a:avLst/>
          </a:prstGeom>
        </p:spPr>
      </p:pic>
      <p:pic>
        <p:nvPicPr>
          <p:cNvPr id="10" name="7604c0670b8869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7597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131</Words>
  <Application>Microsoft Office PowerPoint</Application>
  <PresentationFormat>Экран (4:3)</PresentationFormat>
  <Paragraphs>44</Paragraphs>
  <Slides>11</Slides>
  <Notes>0</Notes>
  <HiddenSlides>0</HiddenSlides>
  <MMClips>38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дроздова</dc:creator>
  <cp:lastModifiedBy>анастасия дроздова</cp:lastModifiedBy>
  <cp:revision>15</cp:revision>
  <dcterms:created xsi:type="dcterms:W3CDTF">2025-01-27T16:09:34Z</dcterms:created>
  <dcterms:modified xsi:type="dcterms:W3CDTF">2025-02-04T09:23:53Z</dcterms:modified>
</cp:coreProperties>
</file>