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02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0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3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5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5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0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0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2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9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4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2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221B-3BCB-4D63-B05F-266A8DBA0857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C7315-2831-41DA-8933-302531AAC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 СТАРШАЯ ГРУППА\буратино\Слой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3416762" cy="25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4835" y="2321004"/>
            <a:ext cx="6896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 друг - </a:t>
            </a:r>
            <a:r>
              <a:rPr lang="ru-RU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Пешеходик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8844" y="1196752"/>
            <a:ext cx="6797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 «Детский сад №40»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3955" y="3323488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Выполнили: Дроздова Анастасия Сергеевна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Казанцева Ирина Викторовна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6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959" y="62068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Запомнил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все правила движения,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Стал пешеходом грамотным и умным, без сомнения: Переходить дорогу теперь совсем несложно,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Но надо быть внимательным и очень осторожным: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Где транспорт быстро едет, значит, там опасность!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Лить в отведённом месте будет безопасно! 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Лишь по «зебре» пешеход дорогу смело перейдёт, Если светит светофор, с ним понятный разговор: Красный свет - дороги нет, ждём - горит зелёный свет! И спокойно пешеход теперь дорогу перейдёт!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6400" y="1816843"/>
            <a:ext cx="2239472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11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7886" y="148478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Мальчишки и девчонки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А также их родители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О правилах движения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Узнать вы не хотите ли?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О правилах дорожных Расскажет книга вам.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Прочтите сами или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Просите пап и мам!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В этой книге правил много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О машинах и дороге.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Надо срочно их узнать,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Чтоб скорее взрослым стать!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5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34076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Шёл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погулять,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С друзьями в мячик поиграть,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А тут дорога на пути.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Как же дорогу перейти?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Нам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говорит. —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А если красный свет горит,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Идти могу я или нет?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Должны мы дать ему ответ! 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Сигнал нам красный говорит: Через дорогу путь закрыт!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1064" y="3478880"/>
            <a:ext cx="2708920" cy="3822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8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097" y="134076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У светофора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ждёт: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Когда же он дорогу перейдёт? Вот </a:t>
            </a:r>
            <a:r>
              <a:rPr lang="ru-RU" dirty="0" err="1" smtClean="0">
                <a:latin typeface="Arial Black" panose="020B0A04020102020204" pitchFamily="34" charset="0"/>
              </a:rPr>
              <a:t>светофорчик</a:t>
            </a:r>
            <a:r>
              <a:rPr lang="ru-RU" dirty="0" smtClean="0">
                <a:latin typeface="Arial Black" panose="020B0A04020102020204" pitchFamily="34" charset="0"/>
              </a:rPr>
              <a:t> красным глазом подмигнул,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Тут жёлтый глаз включился и моргнул.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А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растерявшийся стоит: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— Теперь свободно?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Путь открыт? </a:t>
            </a:r>
          </a:p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На жёлтый свет мы не идём, Сигнал следующий ждём!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2134" r="3780" b="1997"/>
          <a:stretch/>
        </p:blipFill>
        <p:spPr bwMode="auto">
          <a:xfrm rot="16200000">
            <a:off x="5998792" y="1436822"/>
            <a:ext cx="2375820" cy="3501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47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1277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Моргает жёлтым глазом светофор,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Какой сообразительный прибор! А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на обочине стоит, Ведь светофор идти по «зебре» не велит!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Зелёный загорелся — можно в путь?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И на дорогу безбоязненно шагнуть? </a:t>
            </a: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Сигнал зелёный говорит: Через дорогу путь открыт!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4304" r="3283" b="2150"/>
          <a:stretch/>
        </p:blipFill>
        <p:spPr bwMode="auto">
          <a:xfrm rot="16200000">
            <a:off x="6065487" y="3719081"/>
            <a:ext cx="22493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93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1277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Дорогу надо перейти,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Нет светофора на пути,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И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растерялся,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У «зебры» встал, засомневался: Машины едут с двух сторон,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Как перейдёт дорогу он?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А чтобы быть уверенным, что все автомобили, Увидев пешехода, дорогу уступили, Посмотрим мы налево - должны мы убедиться, Что ни одна машина навстречу нам не мчится!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1011" y="2044310"/>
            <a:ext cx="2342827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77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Спешит наш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, ведь ждут его друзья: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На главный матч футбольный опаздывать нельзя!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Дошёл он до дороги, собрался перейти —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Машина очень быстро на него летит!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Опять у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Пешеходика</a:t>
            </a:r>
            <a:r>
              <a:rPr lang="ru-RU" dirty="0" smtClean="0">
                <a:latin typeface="Arial Black" panose="020B0A04020102020204" pitchFamily="34" charset="0"/>
              </a:rPr>
              <a:t> проблема на пути: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Дорогу в этом месте он может перейти? </a:t>
            </a:r>
          </a:p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Чтобы безопасно перейти дорогу, Верные помощники приходят на подмогу, Ведь пройти немного нас не затруднит В место, где есть «зебра» и светофор горит!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4766" y="3700450"/>
            <a:ext cx="234274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7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959" y="119675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 друзьями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сражается в футбол,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Хороший пас — команда вновь забивает гол!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Вратарь не успевает отбить мяч головой,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И покатился мячик к ближайшей мостовой!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А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</a:t>
            </a:r>
            <a:r>
              <a:rPr lang="ru-RU" dirty="0" smtClean="0">
                <a:latin typeface="Arial Black" panose="020B0A04020102020204" pitchFamily="34" charset="0"/>
              </a:rPr>
              <a:t> следом — бежит, чтоб мяч поймать,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Но как же на дороге резвый мяч догнать? </a:t>
            </a:r>
          </a:p>
          <a:p>
            <a:pPr algn="ctr"/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Детям-футболистам всем должно быть ясно: Около дороги в мяч играть опасно!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99443" y="1985533"/>
            <a:ext cx="2513306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71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959" y="98072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По шумной улице спешат машины в ряд,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У «зебры» пешеходы в ожидании стоят,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Мигает «глазками» серьёзный светофор,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Он дорожному движенью дирижёр!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По тротуару </a:t>
            </a:r>
            <a:r>
              <a:rPr lang="ru-RU" dirty="0" err="1" smtClean="0">
                <a:latin typeface="Arial Black" panose="020B0A04020102020204" pitchFamily="34" charset="0"/>
              </a:rPr>
              <a:t>пешеходики</a:t>
            </a:r>
            <a:r>
              <a:rPr lang="ru-RU" dirty="0" smtClean="0">
                <a:latin typeface="Arial Black" panose="020B0A04020102020204" pitchFamily="34" charset="0"/>
              </a:rPr>
              <a:t> шагают И правила движенья соблюдают, Ведь улица разделена на части: Где пешеход идёт и где машины мчатся. 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Ответ: </a:t>
            </a:r>
            <a:r>
              <a:rPr lang="ru-RU" dirty="0" smtClean="0">
                <a:latin typeface="Arial Black" panose="020B0A04020102020204" pitchFamily="34" charset="0"/>
              </a:rPr>
              <a:t>По проезжей части бегут автомобили, Тротуар - чтоб люди по нему ходили.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5228" y="3663150"/>
            <a:ext cx="2257801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645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595</Words>
  <Application>Microsoft Office PowerPoint</Application>
  <PresentationFormat>Экран (4:3)</PresentationFormat>
  <Paragraphs>76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дроздова</dc:creator>
  <cp:lastModifiedBy>анастасия дроздова</cp:lastModifiedBy>
  <cp:revision>6</cp:revision>
  <dcterms:created xsi:type="dcterms:W3CDTF">2025-01-14T16:14:03Z</dcterms:created>
  <dcterms:modified xsi:type="dcterms:W3CDTF">2025-01-14T17:21:47Z</dcterms:modified>
</cp:coreProperties>
</file>