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6221B-3BCB-4D63-B05F-266A8DBA0857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7315-2831-41DA-8933-302531AA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029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6221B-3BCB-4D63-B05F-266A8DBA0857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7315-2831-41DA-8933-302531AA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303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6221B-3BCB-4D63-B05F-266A8DBA0857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7315-2831-41DA-8933-302531AA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639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6221B-3BCB-4D63-B05F-266A8DBA0857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7315-2831-41DA-8933-302531AA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656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6221B-3BCB-4D63-B05F-266A8DBA0857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7315-2831-41DA-8933-302531AA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158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6221B-3BCB-4D63-B05F-266A8DBA0857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7315-2831-41DA-8933-302531AA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108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6221B-3BCB-4D63-B05F-266A8DBA0857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7315-2831-41DA-8933-302531AA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909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6221B-3BCB-4D63-B05F-266A8DBA0857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7315-2831-41DA-8933-302531AA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524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6221B-3BCB-4D63-B05F-266A8DBA0857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7315-2831-41DA-8933-302531AA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596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6221B-3BCB-4D63-B05F-266A8DBA0857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7315-2831-41DA-8933-302531AA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942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6221B-3BCB-4D63-B05F-266A8DBA0857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7315-2831-41DA-8933-302531AA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92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56221B-3BCB-4D63-B05F-266A8DBA0857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C7315-2831-41DA-8933-302531AA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292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0 СТАРШАЯ ГРУППА\буратино\Слой 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789040"/>
            <a:ext cx="3416762" cy="259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24835" y="2321004"/>
            <a:ext cx="68965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Наш друг - </a:t>
            </a:r>
            <a:r>
              <a:rPr lang="ru-RU" sz="5400" b="1" cap="none" spc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Пешеходик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58844" y="1196752"/>
            <a:ext cx="67975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anose="020B0A04020102020204" pitchFamily="34" charset="0"/>
              </a:rPr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b="1" dirty="0" smtClean="0">
                <a:latin typeface="Arial Black" panose="020B0A04020102020204" pitchFamily="34" charset="0"/>
              </a:rPr>
              <a:t> «Детский сад №40»</a:t>
            </a:r>
            <a:endParaRPr lang="ru-RU" b="1" dirty="0"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23955" y="3323488"/>
            <a:ext cx="60324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Выполнили: Дроздова Анастасия Сергеевна</a:t>
            </a:r>
          </a:p>
          <a:p>
            <a:r>
              <a:rPr lang="ru-RU" dirty="0" smtClean="0">
                <a:latin typeface="Arial Black" panose="020B0A04020102020204" pitchFamily="34" charset="0"/>
              </a:rPr>
              <a:t>Казанцева Ирина Викторовна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062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2959" y="620688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Запомнил </a:t>
            </a:r>
            <a:r>
              <a:rPr lang="ru-RU" dirty="0" err="1" smtClean="0">
                <a:latin typeface="Arial Black" panose="020B0A04020102020204" pitchFamily="34" charset="0"/>
              </a:rPr>
              <a:t>Пешеходик</a:t>
            </a:r>
            <a:r>
              <a:rPr lang="ru-RU" dirty="0" smtClean="0">
                <a:latin typeface="Arial Black" panose="020B0A04020102020204" pitchFamily="34" charset="0"/>
              </a:rPr>
              <a:t> все правила движения,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Стал пешеходом грамотным и умным, без сомнения: Переходить дорогу теперь совсем несложно,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Но надо быть внимательным и очень осторожным: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Где транспорт быстро едет, значит, там опасность!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Лить в отведённом месте будет безопасно! </a:t>
            </a:r>
          </a:p>
          <a:p>
            <a:pPr algn="ctr"/>
            <a:endParaRPr lang="ru-RU" dirty="0">
              <a:latin typeface="Arial Black" panose="020B0A04020102020204" pitchFamily="34" charset="0"/>
            </a:endParaRPr>
          </a:p>
          <a:p>
            <a:pPr algn="ctr"/>
            <a:r>
              <a:rPr lang="ru-RU" u="sng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Ответ: </a:t>
            </a:r>
            <a:r>
              <a:rPr lang="ru-RU" dirty="0" smtClean="0">
                <a:latin typeface="Arial Black" panose="020B0A04020102020204" pitchFamily="34" charset="0"/>
              </a:rPr>
              <a:t>Лишь по «зебре» пешеход дорогу смело перейдёт, Если светит светофор, с ним понятный разговор: Красный свет - дороги нет, ждём - горит зелёный свет! И спокойно пешеход теперь дорогу перейдёт!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296400" y="1816843"/>
            <a:ext cx="2239472" cy="324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0114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7886" y="1484784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Мальчишки и девчонки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А также их родители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О правилах движения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Узнать вы не хотите ли?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 О правилах дорожных Расскажет книга вам.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Прочтите сами или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Просите пап и мам!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В этой книге правил много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О машинах и дороге.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Надо срочно их узнать,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Чтоб скорее взрослым стать!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751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340768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Шёл </a:t>
            </a:r>
            <a:r>
              <a:rPr lang="ru-RU" dirty="0" err="1" smtClean="0">
                <a:latin typeface="Arial Black" panose="020B0A04020102020204" pitchFamily="34" charset="0"/>
              </a:rPr>
              <a:t>Пешеходик</a:t>
            </a:r>
            <a:r>
              <a:rPr lang="ru-RU" dirty="0" smtClean="0">
                <a:latin typeface="Arial Black" panose="020B0A04020102020204" pitchFamily="34" charset="0"/>
              </a:rPr>
              <a:t> погулять,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С друзьями в мячик поиграть,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А тут дорога на пути.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Как же дорогу перейти?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Нам </a:t>
            </a:r>
            <a:r>
              <a:rPr lang="ru-RU" dirty="0" err="1" smtClean="0">
                <a:latin typeface="Arial Black" panose="020B0A04020102020204" pitchFamily="34" charset="0"/>
              </a:rPr>
              <a:t>Пешеходик</a:t>
            </a:r>
            <a:r>
              <a:rPr lang="ru-RU" dirty="0" smtClean="0">
                <a:latin typeface="Arial Black" panose="020B0A04020102020204" pitchFamily="34" charset="0"/>
              </a:rPr>
              <a:t> говорит. —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 А если красный свет горит,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Идти могу я или нет?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Должны мы дать ему ответ! </a:t>
            </a:r>
          </a:p>
          <a:p>
            <a:pPr algn="ctr"/>
            <a:endParaRPr lang="ru-RU" dirty="0">
              <a:latin typeface="Arial Black" panose="020B0A04020102020204" pitchFamily="34" charset="0"/>
            </a:endParaRPr>
          </a:p>
          <a:p>
            <a:pPr algn="ctr"/>
            <a:r>
              <a:rPr lang="ru-RU" u="sng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Ответ: </a:t>
            </a:r>
            <a:r>
              <a:rPr lang="ru-RU" dirty="0" smtClean="0">
                <a:latin typeface="Arial Black" panose="020B0A04020102020204" pitchFamily="34" charset="0"/>
              </a:rPr>
              <a:t>Сигнал нам красный говорит: Через дорогу путь закрыт!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561064" y="3478880"/>
            <a:ext cx="2708920" cy="38229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280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4097" y="1340768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У светофора </a:t>
            </a:r>
            <a:r>
              <a:rPr lang="ru-RU" dirty="0" err="1" smtClean="0">
                <a:latin typeface="Arial Black" panose="020B0A04020102020204" pitchFamily="34" charset="0"/>
              </a:rPr>
              <a:t>Пешеходик</a:t>
            </a:r>
            <a:r>
              <a:rPr lang="ru-RU" dirty="0" smtClean="0">
                <a:latin typeface="Arial Black" panose="020B0A04020102020204" pitchFamily="34" charset="0"/>
              </a:rPr>
              <a:t> ждёт: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Когда же он дорогу перейдёт? Вот </a:t>
            </a:r>
            <a:r>
              <a:rPr lang="ru-RU" dirty="0" err="1" smtClean="0">
                <a:latin typeface="Arial Black" panose="020B0A04020102020204" pitchFamily="34" charset="0"/>
              </a:rPr>
              <a:t>светофорчик</a:t>
            </a:r>
            <a:r>
              <a:rPr lang="ru-RU" dirty="0" smtClean="0">
                <a:latin typeface="Arial Black" panose="020B0A04020102020204" pitchFamily="34" charset="0"/>
              </a:rPr>
              <a:t> красным глазом подмигнул,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Тут жёлтый глаз включился и моргнул.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А </a:t>
            </a:r>
            <a:r>
              <a:rPr lang="ru-RU" dirty="0" err="1" smtClean="0">
                <a:latin typeface="Arial Black" panose="020B0A04020102020204" pitchFamily="34" charset="0"/>
              </a:rPr>
              <a:t>Пешеходик</a:t>
            </a:r>
            <a:r>
              <a:rPr lang="ru-RU" dirty="0" smtClean="0">
                <a:latin typeface="Arial Black" panose="020B0A04020102020204" pitchFamily="34" charset="0"/>
              </a:rPr>
              <a:t> растерявшийся стоит: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— Теперь свободно?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Путь открыт? </a:t>
            </a:r>
          </a:p>
          <a:p>
            <a:pPr algn="ctr"/>
            <a:endParaRPr lang="ru-RU" dirty="0" smtClean="0">
              <a:latin typeface="Arial Black" panose="020B0A04020102020204" pitchFamily="34" charset="0"/>
            </a:endParaRPr>
          </a:p>
          <a:p>
            <a:pPr algn="ctr"/>
            <a:r>
              <a:rPr lang="ru-RU" u="sng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Ответ: </a:t>
            </a:r>
            <a:r>
              <a:rPr lang="ru-RU" dirty="0" smtClean="0">
                <a:latin typeface="Arial Black" panose="020B0A04020102020204" pitchFamily="34" charset="0"/>
              </a:rPr>
              <a:t>На жёлтый свет мы не идём, Сигнал следующий ждём!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" t="2134" r="3780" b="1997"/>
          <a:stretch/>
        </p:blipFill>
        <p:spPr bwMode="auto">
          <a:xfrm rot="16200000">
            <a:off x="5998792" y="1436822"/>
            <a:ext cx="2375820" cy="35012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3477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412776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Моргает жёлтым глазом светофор,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Какой сообразительный прибор! А </a:t>
            </a:r>
            <a:r>
              <a:rPr lang="ru-RU" dirty="0" err="1" smtClean="0">
                <a:latin typeface="Arial Black" panose="020B0A04020102020204" pitchFamily="34" charset="0"/>
              </a:rPr>
              <a:t>Пешеходик</a:t>
            </a:r>
            <a:r>
              <a:rPr lang="ru-RU" dirty="0" smtClean="0">
                <a:latin typeface="Arial Black" panose="020B0A04020102020204" pitchFamily="34" charset="0"/>
              </a:rPr>
              <a:t> на обочине стоит, Ведь светофор идти по «зебре» не велит!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Зелёный загорелся — можно в путь?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И на дорогу безбоязненно шагнуть? </a:t>
            </a:r>
          </a:p>
          <a:p>
            <a:pPr algn="ctr"/>
            <a:r>
              <a:rPr lang="ru-RU" u="sng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Ответ: </a:t>
            </a:r>
            <a:r>
              <a:rPr lang="ru-RU" dirty="0" smtClean="0">
                <a:latin typeface="Arial Black" panose="020B0A04020102020204" pitchFamily="34" charset="0"/>
              </a:rPr>
              <a:t>Сигнал зелёный говорит: Через дорогу путь открыт!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4304" r="3283" b="2150"/>
          <a:stretch/>
        </p:blipFill>
        <p:spPr bwMode="auto">
          <a:xfrm rot="16200000">
            <a:off x="6065487" y="3719081"/>
            <a:ext cx="2249375" cy="32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3939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412776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Дорогу надо перейти,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Нет светофора на пути,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 И </a:t>
            </a:r>
            <a:r>
              <a:rPr lang="ru-RU" dirty="0" err="1" smtClean="0">
                <a:latin typeface="Arial Black" panose="020B0A04020102020204" pitchFamily="34" charset="0"/>
              </a:rPr>
              <a:t>Пешеходик</a:t>
            </a:r>
            <a:r>
              <a:rPr lang="ru-RU" dirty="0" smtClean="0">
                <a:latin typeface="Arial Black" panose="020B0A04020102020204" pitchFamily="34" charset="0"/>
              </a:rPr>
              <a:t> растерялся,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У «зебры» встал, засомневался: Машины едут с двух сторон,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 Как перейдёт дорогу он?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ru-RU" u="sng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Ответ: </a:t>
            </a:r>
            <a:r>
              <a:rPr lang="ru-RU" dirty="0" smtClean="0">
                <a:latin typeface="Arial Black" panose="020B0A04020102020204" pitchFamily="34" charset="0"/>
              </a:rPr>
              <a:t>А чтобы быть уверенным, что все автомобили, Увидев пешехода, дорогу уступили, Посмотрим мы налево - должны мы убедиться, Что ни одна машина навстречу нам не мчится! 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151011" y="2044310"/>
            <a:ext cx="2342827" cy="324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2775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92696"/>
            <a:ext cx="4572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Спешит наш </a:t>
            </a:r>
            <a:r>
              <a:rPr lang="ru-RU" dirty="0" err="1" smtClean="0">
                <a:latin typeface="Arial Black" panose="020B0A04020102020204" pitchFamily="34" charset="0"/>
              </a:rPr>
              <a:t>Пешеходик</a:t>
            </a:r>
            <a:r>
              <a:rPr lang="ru-RU" dirty="0" smtClean="0">
                <a:latin typeface="Arial Black" panose="020B0A04020102020204" pitchFamily="34" charset="0"/>
              </a:rPr>
              <a:t>, ведь ждут его друзья: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На главный матч футбольный опаздывать нельзя!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Дошёл он до дороги, собрался перейти —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Машина очень быстро на него летит!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Опять у </a:t>
            </a:r>
            <a:r>
              <a:rPr lang="ru-RU" dirty="0" err="1" smtClean="0">
                <a:latin typeface="Arial Black" panose="020B0A04020102020204" pitchFamily="34" charset="0"/>
              </a:rPr>
              <a:t>Пешеходика</a:t>
            </a:r>
            <a:r>
              <a:rPr lang="ru-RU" dirty="0" smtClean="0">
                <a:latin typeface="Arial Black" panose="020B0A04020102020204" pitchFamily="34" charset="0"/>
              </a:rPr>
              <a:t> проблема на пути: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Дорогу в этом месте он может перейти? </a:t>
            </a:r>
          </a:p>
          <a:p>
            <a:pPr algn="ctr"/>
            <a:endParaRPr lang="ru-RU" dirty="0" smtClean="0">
              <a:latin typeface="Arial Black" panose="020B0A04020102020204" pitchFamily="34" charset="0"/>
            </a:endParaRPr>
          </a:p>
          <a:p>
            <a:pPr algn="ctr"/>
            <a:r>
              <a:rPr lang="ru-RU" u="sng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Ответ: </a:t>
            </a:r>
            <a:r>
              <a:rPr lang="ru-RU" dirty="0" smtClean="0">
                <a:latin typeface="Arial Black" panose="020B0A04020102020204" pitchFamily="34" charset="0"/>
              </a:rPr>
              <a:t>Чтобы безопасно перейти дорогу, Верные помощники приходят на подмогу, Ведь пройти немного нас не затруднит В место, где есть «зебра» и светофор горит!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244766" y="3700450"/>
            <a:ext cx="2342740" cy="324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478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2959" y="1196752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С друзьями </a:t>
            </a:r>
            <a:r>
              <a:rPr lang="ru-RU" dirty="0" err="1" smtClean="0">
                <a:latin typeface="Arial Black" panose="020B0A04020102020204" pitchFamily="34" charset="0"/>
              </a:rPr>
              <a:t>Пешеходик</a:t>
            </a:r>
            <a:r>
              <a:rPr lang="ru-RU" dirty="0" smtClean="0">
                <a:latin typeface="Arial Black" panose="020B0A04020102020204" pitchFamily="34" charset="0"/>
              </a:rPr>
              <a:t> сражается в футбол,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Хороший пас — команда вновь забивает гол!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Вратарь не успевает отбить мяч головой,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И покатился мячик к ближайшей мостовой!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А </a:t>
            </a:r>
            <a:r>
              <a:rPr lang="ru-RU" dirty="0" err="1" smtClean="0">
                <a:latin typeface="Arial Black" panose="020B0A04020102020204" pitchFamily="34" charset="0"/>
              </a:rPr>
              <a:t>Пешеходик</a:t>
            </a:r>
            <a:r>
              <a:rPr lang="ru-RU" dirty="0" smtClean="0">
                <a:latin typeface="Arial Black" panose="020B0A04020102020204" pitchFamily="34" charset="0"/>
              </a:rPr>
              <a:t> следом — бежит, чтоб мяч поймать,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Но как же на дороге резвый мяч догнать? </a:t>
            </a:r>
          </a:p>
          <a:p>
            <a:pPr algn="ctr"/>
            <a:endParaRPr lang="ru-RU" dirty="0" smtClean="0">
              <a:latin typeface="Arial Black" panose="020B0A04020102020204" pitchFamily="34" charset="0"/>
            </a:endParaRPr>
          </a:p>
          <a:p>
            <a:pPr algn="ctr"/>
            <a:r>
              <a:rPr lang="ru-RU" u="sng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Ответ: </a:t>
            </a:r>
            <a:r>
              <a:rPr lang="ru-RU" dirty="0" smtClean="0">
                <a:latin typeface="Arial Black" panose="020B0A04020102020204" pitchFamily="34" charset="0"/>
              </a:rPr>
              <a:t>Детям-футболистам всем должно быть ясно: Около дороги в мяч играть опасно!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799443" y="1985533"/>
            <a:ext cx="2513306" cy="324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7714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2959" y="980728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По шумной улице спешат машины в ряд,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У «зебры» пешеходы в ожидании стоят,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Мигает «глазками» серьёзный светофор,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 Он дорожному движенью дирижёр! 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По тротуару </a:t>
            </a:r>
            <a:r>
              <a:rPr lang="ru-RU" dirty="0" err="1" smtClean="0">
                <a:latin typeface="Arial Black" panose="020B0A04020102020204" pitchFamily="34" charset="0"/>
              </a:rPr>
              <a:t>пешеходики</a:t>
            </a:r>
            <a:r>
              <a:rPr lang="ru-RU" dirty="0" smtClean="0">
                <a:latin typeface="Arial Black" panose="020B0A04020102020204" pitchFamily="34" charset="0"/>
              </a:rPr>
              <a:t> шагают И правила движенья соблюдают, Ведь улица разделена на части: Где пешеход идёт и где машины мчатся. </a:t>
            </a:r>
          </a:p>
          <a:p>
            <a:pPr algn="ctr"/>
            <a:endParaRPr lang="ru-RU" dirty="0">
              <a:latin typeface="Arial Black" panose="020B0A04020102020204" pitchFamily="34" charset="0"/>
            </a:endParaRPr>
          </a:p>
          <a:p>
            <a:pPr algn="ctr"/>
            <a:r>
              <a:rPr lang="ru-RU" u="sng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Ответ: </a:t>
            </a:r>
            <a:r>
              <a:rPr lang="ru-RU" dirty="0" smtClean="0">
                <a:latin typeface="Arial Black" panose="020B0A04020102020204" pitchFamily="34" charset="0"/>
              </a:rPr>
              <a:t>По проезжей части бегут автомобили, Тротуар - чтоб люди по нему ходили.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215228" y="3663150"/>
            <a:ext cx="2257801" cy="324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56458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595</Words>
  <Application>Microsoft Office PowerPoint</Application>
  <PresentationFormat>Экран (4:3)</PresentationFormat>
  <Paragraphs>76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дроздова</dc:creator>
  <cp:lastModifiedBy>анастасия дроздова</cp:lastModifiedBy>
  <cp:revision>6</cp:revision>
  <dcterms:created xsi:type="dcterms:W3CDTF">2025-01-14T16:14:03Z</dcterms:created>
  <dcterms:modified xsi:type="dcterms:W3CDTF">2025-01-14T17:21:47Z</dcterms:modified>
</cp:coreProperties>
</file>