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7" r:id="rId2"/>
    <p:sldId id="269" r:id="rId3"/>
    <p:sldId id="270" r:id="rId4"/>
    <p:sldId id="256" r:id="rId5"/>
    <p:sldId id="258" r:id="rId6"/>
    <p:sldId id="257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8" r:id="rId15"/>
    <p:sldId id="271" r:id="rId16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128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B1080-834F-4B60-8D6E-94D3DE8BBA1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A6C3C-F362-4BA4-A8F2-E1247C68CD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55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574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56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191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7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8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924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544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086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581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158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8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A6C3C-F362-4BA4-A8F2-E1247C68CDB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45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3286513-03CC-4E21-AD90-EE7964C3F92F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6975426-1FAD-4D96-871A-5DA7D7643C0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3.wav"/><Relationship Id="rId7" Type="http://schemas.openxmlformats.org/officeDocument/2006/relationships/image" Target="../media/image29.jpeg"/><Relationship Id="rId12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6.gif"/><Relationship Id="rId5" Type="http://schemas.openxmlformats.org/officeDocument/2006/relationships/image" Target="../media/image27.jpeg"/><Relationship Id="rId10" Type="http://schemas.openxmlformats.org/officeDocument/2006/relationships/image" Target="../media/image5.gif"/><Relationship Id="rId4" Type="http://schemas.openxmlformats.org/officeDocument/2006/relationships/audio" Target="../media/audio14.wav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audio" Target="../media/audio15.wav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slide" Target="slide12.xml"/><Relationship Id="rId5" Type="http://schemas.openxmlformats.org/officeDocument/2006/relationships/image" Target="../media/image31.jpg"/><Relationship Id="rId10" Type="http://schemas.openxmlformats.org/officeDocument/2006/relationships/image" Target="../media/image5.gif"/><Relationship Id="rId4" Type="http://schemas.openxmlformats.org/officeDocument/2006/relationships/audio" Target="../media/audio16.wav"/><Relationship Id="rId9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17.wav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slide" Target="slide13.xml"/><Relationship Id="rId5" Type="http://schemas.openxmlformats.org/officeDocument/2006/relationships/image" Target="../media/image35.jpeg"/><Relationship Id="rId10" Type="http://schemas.openxmlformats.org/officeDocument/2006/relationships/image" Target="../media/image5.gif"/><Relationship Id="rId4" Type="http://schemas.openxmlformats.org/officeDocument/2006/relationships/audio" Target="../media/audio18.wav"/><Relationship Id="rId9" Type="http://schemas.openxmlformats.org/officeDocument/2006/relationships/image" Target="../media/image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slide" Target="slide14.xml"/><Relationship Id="rId5" Type="http://schemas.openxmlformats.org/officeDocument/2006/relationships/image" Target="../media/image39.png"/><Relationship Id="rId10" Type="http://schemas.openxmlformats.org/officeDocument/2006/relationships/image" Target="../media/image5.gif"/><Relationship Id="rId4" Type="http://schemas.openxmlformats.org/officeDocument/2006/relationships/audio" Target="../media/audio20.wav"/><Relationship Id="rId9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slide" Target="slide5.xml"/><Relationship Id="rId5" Type="http://schemas.openxmlformats.org/officeDocument/2006/relationships/image" Target="../media/image1.jpeg"/><Relationship Id="rId10" Type="http://schemas.openxmlformats.org/officeDocument/2006/relationships/image" Target="../media/image6.gif"/><Relationship Id="rId4" Type="http://schemas.openxmlformats.org/officeDocument/2006/relationships/audio" Target="../media/audio2.wav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3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slide" Target="slide6.xml"/><Relationship Id="rId5" Type="http://schemas.openxmlformats.org/officeDocument/2006/relationships/image" Target="../media/image7.jpeg"/><Relationship Id="rId10" Type="http://schemas.openxmlformats.org/officeDocument/2006/relationships/image" Target="../media/image5.gif"/><Relationship Id="rId4" Type="http://schemas.openxmlformats.org/officeDocument/2006/relationships/audio" Target="../media/audio4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5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slide" Target="slide7.xml"/><Relationship Id="rId5" Type="http://schemas.openxmlformats.org/officeDocument/2006/relationships/image" Target="../media/image11.jpeg"/><Relationship Id="rId10" Type="http://schemas.openxmlformats.org/officeDocument/2006/relationships/image" Target="../media/image5.gif"/><Relationship Id="rId4" Type="http://schemas.openxmlformats.org/officeDocument/2006/relationships/audio" Target="../media/audio6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7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slide" Target="slide8.xml"/><Relationship Id="rId5" Type="http://schemas.openxmlformats.org/officeDocument/2006/relationships/image" Target="../media/image15.jpeg"/><Relationship Id="rId10" Type="http://schemas.openxmlformats.org/officeDocument/2006/relationships/image" Target="../media/image5.gif"/><Relationship Id="rId4" Type="http://schemas.openxmlformats.org/officeDocument/2006/relationships/audio" Target="../media/audio8.wav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9.wav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5.gif"/><Relationship Id="rId4" Type="http://schemas.openxmlformats.org/officeDocument/2006/relationships/audio" Target="../media/audio10.wav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audio" Target="../media/audio11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5.gif"/><Relationship Id="rId5" Type="http://schemas.openxmlformats.org/officeDocument/2006/relationships/image" Target="../media/image23.jpeg"/><Relationship Id="rId10" Type="http://schemas.openxmlformats.org/officeDocument/2006/relationships/image" Target="../media/image26.jpeg"/><Relationship Id="rId4" Type="http://schemas.openxmlformats.org/officeDocument/2006/relationships/audio" Target="../media/audio12.wav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179" y="1844824"/>
            <a:ext cx="820891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Интерактивная викторина по </a:t>
            </a:r>
          </a:p>
          <a:p>
            <a:pPr algn="ctr"/>
            <a:r>
              <a:rPr lang="ru-RU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пдд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Приключение </a:t>
            </a:r>
            <a:endParaRPr lang="ru-RU" sz="36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Славика 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 </a:t>
            </a:r>
            <a:r>
              <a:rPr lang="ru-RU" sz="3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Хомки</a:t>
            </a:r>
            <a:r>
              <a:rPr lang="ru-RU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0494" y="609647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Верхняя Пышма</a:t>
            </a:r>
          </a:p>
          <a:p>
            <a:pPr algn="ctr"/>
            <a:r>
              <a:rPr lang="ru-RU" b="1" dirty="0" smtClean="0"/>
              <a:t>Январь 2026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6494" y="47251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  <a:p>
            <a:r>
              <a:rPr lang="ru-RU" b="1" dirty="0"/>
              <a:t>Составила:</a:t>
            </a:r>
          </a:p>
          <a:p>
            <a:r>
              <a:rPr lang="ru-RU" b="1" dirty="0"/>
              <a:t>         Дроздова Анастасия Сергеевна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637927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b="1" dirty="0"/>
              <a:t>«Детский сад №40»</a:t>
            </a:r>
          </a:p>
        </p:txBody>
      </p:sp>
    </p:spTree>
    <p:extLst>
      <p:ext uri="{BB962C8B-B14F-4D97-AF65-F5344CB8AC3E}">
        <p14:creationId xmlns:p14="http://schemas.microsoft.com/office/powerpoint/2010/main" val="195535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1" descr="D:\пдд\Новая папка\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1564"/>
            <a:ext cx="2482236" cy="30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2" descr="D:\пдд\Новая папка\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248" y="4965"/>
            <a:ext cx="2491956" cy="305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3" descr="D:\пдд\Новая папка\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89" y="3356992"/>
            <a:ext cx="2538126" cy="305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4" descr="D:\пдд\Новая папка\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908" y="3039906"/>
            <a:ext cx="2376264" cy="285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04" y="4263177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D:\для игр\917182546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263177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Picture 9" descr="D:\для игр\917182546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276" y="83671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D:\для игр\917182546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804" y="1171248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2" action="ppaction://hlinksldjump"/>
          </p:cNvPr>
          <p:cNvSpPr/>
          <p:nvPr/>
        </p:nvSpPr>
        <p:spPr>
          <a:xfrm>
            <a:off x="7884368" y="6041589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623731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Славик и </a:t>
            </a:r>
            <a:r>
              <a:rPr lang="ru-RU" b="1" dirty="0" err="1"/>
              <a:t>Хомка</a:t>
            </a:r>
            <a:r>
              <a:rPr lang="ru-RU" b="1" dirty="0"/>
              <a:t> выходят из </a:t>
            </a:r>
            <a:r>
              <a:rPr lang="ru-RU" b="1" dirty="0" smtClean="0"/>
              <a:t>автобуса. Как </a:t>
            </a:r>
            <a:r>
              <a:rPr lang="ru-RU" b="1" dirty="0"/>
              <a:t>сделать это правильно?</a:t>
            </a:r>
          </a:p>
        </p:txBody>
      </p:sp>
    </p:spTree>
    <p:extLst>
      <p:ext uri="{BB962C8B-B14F-4D97-AF65-F5344CB8AC3E}">
        <p14:creationId xmlns:p14="http://schemas.microsoft.com/office/powerpoint/2010/main" val="28369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64" y="10897"/>
            <a:ext cx="2618286" cy="314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r="4704"/>
          <a:stretch/>
        </p:blipFill>
        <p:spPr bwMode="auto">
          <a:xfrm>
            <a:off x="4834467" y="-14269"/>
            <a:ext cx="2370666" cy="31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3088889"/>
            <a:ext cx="2599413" cy="31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8003" y="2993497"/>
            <a:ext cx="2572991" cy="308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с3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4265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с2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982" y="620688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с1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67" y="1026510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1" action="ppaction://hlinksldjump"/>
          </p:cNvPr>
          <p:cNvSpPr/>
          <p:nvPr/>
        </p:nvSpPr>
        <p:spPr>
          <a:xfrm>
            <a:off x="7880330" y="6229208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13" name="с4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06" y="3879126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4779" y="6146720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После школы Славик играет в баскетбол в </a:t>
            </a:r>
            <a:r>
              <a:rPr lang="ru-RU" sz="1400" b="1" dirty="0" smtClean="0"/>
              <a:t>спортивном клубе</a:t>
            </a:r>
            <a:r>
              <a:rPr lang="ru-RU" sz="1400" b="1" dirty="0"/>
              <a:t>. Когда он возвращается домой из клуба, на улице уже </a:t>
            </a:r>
            <a:r>
              <a:rPr lang="ru-RU" sz="1400" b="1" dirty="0" smtClean="0"/>
              <a:t>сумерки. Выбери</a:t>
            </a:r>
            <a:r>
              <a:rPr lang="ru-RU" sz="1400" b="1" dirty="0"/>
              <a:t>, какую одежду нужно надевать Славику, чтобы его легче </a:t>
            </a:r>
            <a:r>
              <a:rPr lang="ru-RU" sz="1400" b="1" dirty="0" smtClean="0"/>
              <a:t>было заметить </a:t>
            </a:r>
            <a:r>
              <a:rPr lang="ru-RU" sz="1400" b="1" dirty="0"/>
              <a:t>водителю?</a:t>
            </a:r>
          </a:p>
        </p:txBody>
      </p:sp>
    </p:spTree>
    <p:extLst>
      <p:ext uri="{BB962C8B-B14F-4D97-AF65-F5344CB8AC3E}">
        <p14:creationId xmlns:p14="http://schemas.microsoft.com/office/powerpoint/2010/main" val="415994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4" descr="D:\пдд\Новая папка\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647" y="2924944"/>
            <a:ext cx="2304256" cy="28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1" descr="D:\пдд\Новая папка\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464622" cy="29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2" descr="D:\пдд\Новая папка\3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95" y="95482"/>
            <a:ext cx="2491980" cy="30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3" descr="D:\пдд\Новая папка\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95" y="3306381"/>
            <a:ext cx="2263437" cy="27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42" y="428466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903" y="367788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278" y="980728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644" y="980728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1" action="ppaction://hlinksldjump"/>
          </p:cNvPr>
          <p:cNvSpPr/>
          <p:nvPr/>
        </p:nvSpPr>
        <p:spPr>
          <a:xfrm>
            <a:off x="7940400" y="6192275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 hidden="1"/>
          <p:cNvSpPr/>
          <p:nvPr/>
        </p:nvSpPr>
        <p:spPr>
          <a:xfrm>
            <a:off x="-413" y="5926090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Славик и </a:t>
            </a:r>
            <a:r>
              <a:rPr lang="ru-RU" dirty="0" err="1"/>
              <a:t>Хомка</a:t>
            </a:r>
            <a:r>
              <a:rPr lang="ru-RU" dirty="0"/>
              <a:t> подъехали к </a:t>
            </a:r>
            <a:r>
              <a:rPr lang="ru-RU" dirty="0" smtClean="0"/>
              <a:t>перекрестку. Машины </a:t>
            </a:r>
            <a:r>
              <a:rPr lang="ru-RU" dirty="0"/>
              <a:t>поворачивают во все стороны, торопятся пешеходы, </a:t>
            </a:r>
            <a:r>
              <a:rPr lang="ru-RU" dirty="0" smtClean="0"/>
              <a:t>гудят сигналы</a:t>
            </a:r>
            <a:r>
              <a:rPr lang="ru-RU" dirty="0"/>
              <a:t>. Как правильно вести себя, </a:t>
            </a:r>
            <a:endParaRPr lang="ru-RU" dirty="0" smtClean="0"/>
          </a:p>
          <a:p>
            <a:r>
              <a:rPr lang="ru-RU" dirty="0" smtClean="0"/>
              <a:t>чтобы </a:t>
            </a:r>
            <a:r>
              <a:rPr lang="ru-RU" dirty="0"/>
              <a:t>не попасть в беду?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0992" y="5962054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Славик и </a:t>
            </a:r>
            <a:r>
              <a:rPr lang="ru-RU" b="1" dirty="0" err="1"/>
              <a:t>Хомка</a:t>
            </a:r>
            <a:r>
              <a:rPr lang="ru-RU" b="1" dirty="0"/>
              <a:t> подъехали к </a:t>
            </a:r>
            <a:r>
              <a:rPr lang="ru-RU" b="1" dirty="0" smtClean="0"/>
              <a:t>перекрестку. Машины </a:t>
            </a:r>
            <a:r>
              <a:rPr lang="ru-RU" b="1" dirty="0"/>
              <a:t>поворачивают во все стороны, торопятся пешеходы, </a:t>
            </a:r>
            <a:r>
              <a:rPr lang="ru-RU" b="1" dirty="0" smtClean="0"/>
              <a:t>гудят сигналы</a:t>
            </a:r>
            <a:r>
              <a:rPr lang="ru-RU" b="1" dirty="0"/>
              <a:t>. Как правильно вести </a:t>
            </a:r>
            <a:endParaRPr lang="ru-RU" b="1" dirty="0" smtClean="0"/>
          </a:p>
          <a:p>
            <a:r>
              <a:rPr lang="ru-RU" b="1" dirty="0" smtClean="0"/>
              <a:t>себя</a:t>
            </a:r>
            <a:r>
              <a:rPr lang="ru-RU" b="1" dirty="0"/>
              <a:t>, чтобы не попасть в беду?</a:t>
            </a:r>
          </a:p>
        </p:txBody>
      </p:sp>
    </p:spTree>
    <p:extLst>
      <p:ext uri="{BB962C8B-B14F-4D97-AF65-F5344CB8AC3E}">
        <p14:creationId xmlns:p14="http://schemas.microsoft.com/office/powerpoint/2010/main" val="9647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2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5404" y="3113926"/>
            <a:ext cx="2576536" cy="30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5" y="13977"/>
            <a:ext cx="2523953" cy="29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4048" y="16308"/>
            <a:ext cx="2567772" cy="308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8686" y="2945988"/>
            <a:ext cx="2576536" cy="310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127" y="4722078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87547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03" y="3933090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1" action="ppaction://hlinksldjump"/>
          </p:cNvPr>
          <p:cNvSpPr/>
          <p:nvPr/>
        </p:nvSpPr>
        <p:spPr>
          <a:xfrm>
            <a:off x="7308304" y="609329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211" y="6093296"/>
            <a:ext cx="9324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/>
              <a:t>Хомка</a:t>
            </a:r>
            <a:r>
              <a:rPr lang="ru-RU" sz="1400" b="1" dirty="0" smtClean="0"/>
              <a:t> </a:t>
            </a:r>
            <a:r>
              <a:rPr lang="ru-RU" sz="1400" b="1" dirty="0"/>
              <a:t>очень испугался, когда увидел машину с синими огоньками-мигалками </a:t>
            </a:r>
            <a:endParaRPr lang="ru-RU" sz="1400" b="1" dirty="0" smtClean="0"/>
          </a:p>
          <a:p>
            <a:r>
              <a:rPr lang="ru-RU" sz="1400" b="1" dirty="0" smtClean="0"/>
              <a:t>и </a:t>
            </a:r>
            <a:r>
              <a:rPr lang="ru-RU" sz="1400" b="1" dirty="0"/>
              <a:t>услышал звук сирены. Но ты ведь знаешь, что этого пугаться </a:t>
            </a:r>
            <a:r>
              <a:rPr lang="ru-RU" sz="1400" b="1" dirty="0" smtClean="0"/>
              <a:t>не </a:t>
            </a:r>
            <a:r>
              <a:rPr lang="ru-RU" sz="1400" b="1" dirty="0"/>
              <a:t>нужно. </a:t>
            </a:r>
            <a:endParaRPr lang="ru-RU" sz="1400" b="1" dirty="0" smtClean="0"/>
          </a:p>
          <a:p>
            <a:r>
              <a:rPr lang="ru-RU" sz="1400" b="1" dirty="0" smtClean="0"/>
              <a:t>А </a:t>
            </a:r>
            <a:r>
              <a:rPr lang="ru-RU" sz="1400" b="1" dirty="0"/>
              <a:t>как себя должны вести </a:t>
            </a:r>
            <a:r>
              <a:rPr lang="ru-RU" sz="1400" b="1" dirty="0" smtClean="0"/>
              <a:t>пешеходы?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2969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5872" y="2967335"/>
            <a:ext cx="3812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МОЛОДЕЦ!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88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Дарья Орлова </a:t>
            </a:r>
            <a:r>
              <a:rPr lang="ru-RU" dirty="0" smtClean="0"/>
              <a:t>Правила дорожного движения для школьников и малышей« ООО "</a:t>
            </a:r>
            <a:r>
              <a:rPr lang="ru-RU" dirty="0"/>
              <a:t>Издательство АСТ"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1641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Используемая литература: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557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30" y="1124744"/>
            <a:ext cx="879599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</a:rPr>
              <a:t>Цели:</a:t>
            </a:r>
            <a:endParaRPr lang="ru-RU" sz="2000" b="1" dirty="0">
              <a:solidFill>
                <a:schemeClr val="accent6"/>
              </a:solidFill>
            </a:endParaRPr>
          </a:p>
          <a:p>
            <a:endParaRPr lang="ru-RU" dirty="0"/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Выявление уровня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готовности дошкольников решать дорожно-транспортные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ситуации.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Задачи :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Закреплять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правила дорожного движения, учить применять знания,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полученные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ранее в практической деятельности.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Активизировать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процессы мышления, внимания и речи детей;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воспитывать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сообразительность и находчивость.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Воспитывать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потребность детей быть дисциплинированными и внимательными 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на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улицах, осторожными и осмотрительными.</a:t>
            </a:r>
          </a:p>
        </p:txBody>
      </p:sp>
    </p:spTree>
    <p:extLst>
      <p:ext uri="{BB962C8B-B14F-4D97-AF65-F5344CB8AC3E}">
        <p14:creationId xmlns:p14="http://schemas.microsoft.com/office/powerpoint/2010/main" val="33250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20688"/>
            <a:ext cx="88204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err="1" smtClean="0">
                <a:solidFill>
                  <a:srgbClr val="FF0000"/>
                </a:solidFill>
              </a:rPr>
              <a:t>Инструкция:</a:t>
            </a:r>
            <a:r>
              <a:rPr lang="ru-RU" dirty="0" err="1" smtClean="0"/>
              <a:t>Для</a:t>
            </a:r>
            <a:r>
              <a:rPr lang="ru-RU" dirty="0" smtClean="0"/>
              <a:t> </a:t>
            </a:r>
            <a:r>
              <a:rPr lang="ru-RU" dirty="0"/>
              <a:t>запуска викторины, необходимо нажать кнопку начать. Активация вопроса </a:t>
            </a:r>
            <a:r>
              <a:rPr lang="ru-RU" dirty="0" smtClean="0"/>
              <a:t>происходит </a:t>
            </a:r>
            <a:r>
              <a:rPr lang="ru-RU" dirty="0"/>
              <a:t>при нажатие на </a:t>
            </a:r>
            <a:r>
              <a:rPr lang="ru-RU" dirty="0" smtClean="0"/>
              <a:t>любое слово. </a:t>
            </a:r>
            <a:r>
              <a:rPr lang="ru-RU" dirty="0"/>
              <a:t>Проверка </a:t>
            </a:r>
            <a:r>
              <a:rPr lang="ru-RU" dirty="0" smtClean="0"/>
              <a:t>ответа осуществляется </a:t>
            </a:r>
            <a:r>
              <a:rPr lang="ru-RU" dirty="0"/>
              <a:t>нажатием на вариант, если </a:t>
            </a:r>
            <a:r>
              <a:rPr lang="ru-RU" dirty="0" smtClean="0"/>
              <a:t>он </a:t>
            </a:r>
            <a:r>
              <a:rPr lang="ru-RU" dirty="0"/>
              <a:t>верен появляется весёлый </a:t>
            </a:r>
            <a:r>
              <a:rPr lang="ru-RU" dirty="0" err="1"/>
              <a:t>смайл</a:t>
            </a:r>
            <a:r>
              <a:rPr lang="ru-RU" dirty="0"/>
              <a:t> и озвучка верного ответа, если совершенна ошибка, то возникает </a:t>
            </a:r>
            <a:r>
              <a:rPr lang="ru-RU" dirty="0" err="1"/>
              <a:t>грусный</a:t>
            </a:r>
            <a:r>
              <a:rPr lang="ru-RU" dirty="0"/>
              <a:t> </a:t>
            </a:r>
            <a:r>
              <a:rPr lang="ru-RU" dirty="0" err="1"/>
              <a:t>смайл</a:t>
            </a:r>
            <a:r>
              <a:rPr lang="ru-RU" dirty="0"/>
              <a:t>.</a:t>
            </a:r>
          </a:p>
        </p:txBody>
      </p:sp>
      <p:sp>
        <p:nvSpPr>
          <p:cNvPr id="3" name="Скругленный прямоугольник 2">
            <a:hlinkClick r:id="" action="ppaction://hlinkshowjump?jump=nextslide"/>
          </p:cNvPr>
          <p:cNvSpPr/>
          <p:nvPr/>
        </p:nvSpPr>
        <p:spPr>
          <a:xfrm>
            <a:off x="3275856" y="3789040"/>
            <a:ext cx="2304256" cy="13681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НАЧАТЬ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00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1" descr="D:\пдд\Новая папка\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91" y="35862"/>
            <a:ext cx="2311698" cy="27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2" descr="D:\пдд\Новая папка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40" y="22195"/>
            <a:ext cx="2298998" cy="276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3" descr="D:\пдд\Новая папка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26775"/>
            <a:ext cx="2240359" cy="265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4" descr="D:\пдд\Новая папка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964" y="2708920"/>
            <a:ext cx="2308476" cy="27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для игр\2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852" y="774093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89" y="119675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362959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для игр\917182546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071" y="362959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 вправо 14">
            <a:hlinkClick r:id="rId11" action="ppaction://hlinksldjump"/>
          </p:cNvPr>
          <p:cNvSpPr/>
          <p:nvPr/>
        </p:nvSpPr>
        <p:spPr>
          <a:xfrm>
            <a:off x="7882178" y="6041589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0390" y="5519349"/>
            <a:ext cx="6692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Булочная находится через дорогу. Мама отправила Славика за хлебом и кренделями для </a:t>
            </a:r>
            <a:r>
              <a:rPr lang="ru-RU" b="1" dirty="0" err="1"/>
              <a:t>Хомки</a:t>
            </a:r>
            <a:r>
              <a:rPr lang="ru-RU" b="1" dirty="0"/>
              <a:t>. Вспомни, на какой свет светофора нужно переходить дорогу? Выбери правильный вариант.</a:t>
            </a:r>
          </a:p>
        </p:txBody>
      </p:sp>
    </p:spTree>
    <p:extLst>
      <p:ext uri="{BB962C8B-B14F-4D97-AF65-F5344CB8AC3E}">
        <p14:creationId xmlns:p14="http://schemas.microsoft.com/office/powerpoint/2010/main" val="312684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1" descr="D:\пдд\Новая папка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4745"/>
            <a:ext cx="2366579" cy="290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2" descr="D:\пдд\Новая папка\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52" y="79470"/>
            <a:ext cx="2361993" cy="287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3" descr="D:\пдд\Новая папка\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108" y="2983373"/>
            <a:ext cx="2371166" cy="287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4" descr="D:\пдд\Новая папка\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77" y="2876724"/>
            <a:ext cx="2361993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067" y="4005064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45" y="99356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64" y="3777629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713" y="1052736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1" action="ppaction://hlinksldjump"/>
          </p:cNvPr>
          <p:cNvSpPr/>
          <p:nvPr/>
        </p:nvSpPr>
        <p:spPr>
          <a:xfrm>
            <a:off x="7893978" y="6109828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5860136"/>
            <a:ext cx="68571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Славику нужно попасть в магазин «Детский мир». Но вблизи нет пешеходного перехода и светофора. Помоги ему перейти дорогу. Выбери правильный вариант.</a:t>
            </a:r>
          </a:p>
        </p:txBody>
      </p:sp>
    </p:spTree>
    <p:extLst>
      <p:ext uri="{BB962C8B-B14F-4D97-AF65-F5344CB8AC3E}">
        <p14:creationId xmlns:p14="http://schemas.microsoft.com/office/powerpoint/2010/main" val="121347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4" descr="D:\пдд\Новая папка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966846"/>
            <a:ext cx="2165420" cy="263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1" descr="D:\пдд\Новая папка\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7757"/>
            <a:ext cx="2285801" cy="26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2" descr="D:\пдд\Новая папка\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"/>
          <a:stretch/>
        </p:blipFill>
        <p:spPr bwMode="auto">
          <a:xfrm>
            <a:off x="4860032" y="129753"/>
            <a:ext cx="2342279" cy="284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3" descr="D:\пдд\Новая папка\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0"/>
          <a:stretch/>
        </p:blipFill>
        <p:spPr bwMode="auto">
          <a:xfrm>
            <a:off x="2042493" y="2856320"/>
            <a:ext cx="2303730" cy="285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743" y="896063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7707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582" y="407707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96063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11" action="ppaction://hlinksldjump"/>
          </p:cNvPr>
          <p:cNvSpPr/>
          <p:nvPr/>
        </p:nvSpPr>
        <p:spPr>
          <a:xfrm>
            <a:off x="7812041" y="6082532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5949280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Какая зеленая </a:t>
            </a:r>
            <a:r>
              <a:rPr lang="ru-RU" dirty="0" smtClean="0"/>
              <a:t>аллея! Но </a:t>
            </a:r>
            <a:r>
              <a:rPr lang="ru-RU" dirty="0"/>
              <a:t>что делать, если дерево мешает рассмотреть дорогу? Как быть?</a:t>
            </a:r>
          </a:p>
        </p:txBody>
      </p:sp>
    </p:spTree>
    <p:extLst>
      <p:ext uri="{BB962C8B-B14F-4D97-AF65-F5344CB8AC3E}">
        <p14:creationId xmlns:p14="http://schemas.microsoft.com/office/powerpoint/2010/main" val="164985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1" descr="D:\пдд\Новая папка\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9" y="115339"/>
            <a:ext cx="2402275" cy="29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2" descr="D:\пдд\Новая папка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14" y="-15952"/>
            <a:ext cx="2489215" cy="302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3" descr="D:\пдд\Новая папка\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38" y="2896654"/>
            <a:ext cx="2366601" cy="289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4" descr="D:\пдд\Новая папка\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151" y="2903466"/>
            <a:ext cx="2303085" cy="277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34" y="4343483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498" y="4171883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53" y="105387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049" y="1012691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>
            <a:hlinkClick r:id="rId11" action="ppaction://hlinksldjump"/>
          </p:cNvPr>
          <p:cNvSpPr/>
          <p:nvPr/>
        </p:nvSpPr>
        <p:spPr>
          <a:xfrm>
            <a:off x="7722279" y="5790311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23043" y="5657671"/>
            <a:ext cx="8111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Летом наши друзья отдыхают на даче. Они решили</a:t>
            </a:r>
          </a:p>
          <a:p>
            <a:r>
              <a:rPr lang="ru-RU" b="1" dirty="0"/>
              <a:t>поймать в реке рыбку и поселить ее в аквариуме. Друзья </a:t>
            </a:r>
            <a:r>
              <a:rPr lang="ru-RU" b="1" dirty="0" smtClean="0"/>
              <a:t>отправились на </a:t>
            </a:r>
            <a:r>
              <a:rPr lang="ru-RU" b="1" dirty="0"/>
              <a:t>рыбалку по загородной дороге. Объясни Славику и </a:t>
            </a:r>
            <a:r>
              <a:rPr lang="ru-RU" b="1" dirty="0" err="1"/>
              <a:t>Хомке</a:t>
            </a:r>
            <a:r>
              <a:rPr lang="ru-RU" b="1" dirty="0"/>
              <a:t>, </a:t>
            </a:r>
            <a:r>
              <a:rPr lang="ru-RU" b="1" dirty="0" smtClean="0"/>
              <a:t>как правильно </a:t>
            </a:r>
            <a:r>
              <a:rPr lang="ru-RU" b="1" dirty="0"/>
              <a:t>ходить по дороге, на которой нет тротуара. </a:t>
            </a:r>
          </a:p>
        </p:txBody>
      </p:sp>
    </p:spTree>
    <p:extLst>
      <p:ext uri="{BB962C8B-B14F-4D97-AF65-F5344CB8AC3E}">
        <p14:creationId xmlns:p14="http://schemas.microsoft.com/office/powerpoint/2010/main" val="121020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1" descr="D:\пдд\Новая папка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2376264" cy="291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2" descr="D:\пдд\Новая папка\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2309"/>
            <a:ext cx="2383476" cy="2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3" descr="D:\пдд\Новая папка\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965" y="2892868"/>
            <a:ext cx="2392741" cy="294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4" descr="D:\пдд\Новая папка\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14" y="3068959"/>
            <a:ext cx="2258967" cy="277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494" y="4149080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886" y="1080171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D:\для игр\917182546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21" y="930769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D:\для игр\2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093" y="4366037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7991872" y="6141136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0842" y="5847209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Хомки</a:t>
            </a:r>
            <a:r>
              <a:rPr lang="ru-RU" b="1" dirty="0"/>
              <a:t> короткие лапы, поэтому друзья не успели перейти улицу на зелёный сигнал светофора. Подскажи, как себя вести, ожидая зеленого сигнала на середине дороги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1" descr="D:\пдд\Новая папка\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6" y="0"/>
            <a:ext cx="2390976" cy="2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2" descr="D:\пдд\Новая папка\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6632"/>
            <a:ext cx="2444601" cy="29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3" descr="D:\пдд\Новая папка\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06204"/>
            <a:ext cx="2403800" cy="291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408" y="4077072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52" y="692696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:\для игр\917182546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04" y="1061776"/>
            <a:ext cx="1063625" cy="105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rId9" action="ppaction://hlinksldjump"/>
          </p:cNvPr>
          <p:cNvSpPr/>
          <p:nvPr/>
        </p:nvSpPr>
        <p:spPr>
          <a:xfrm>
            <a:off x="7824834" y="6137124"/>
            <a:ext cx="115212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5657671"/>
            <a:ext cx="8976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b="1" dirty="0"/>
              <a:t>В цирке выступают хомяки-эквилибристы. </a:t>
            </a:r>
            <a:r>
              <a:rPr lang="ru-RU" b="1" dirty="0" err="1" smtClean="0"/>
              <a:t>Конечно,наши</a:t>
            </a:r>
            <a:r>
              <a:rPr lang="ru-RU" b="1" dirty="0" smtClean="0"/>
              <a:t> </a:t>
            </a:r>
            <a:r>
              <a:rPr lang="ru-RU" b="1" dirty="0"/>
              <a:t>друзья не могли пропустить такое событие! До цирка </a:t>
            </a:r>
            <a:r>
              <a:rPr lang="ru-RU" b="1" dirty="0" smtClean="0"/>
              <a:t>нужно добираться </a:t>
            </a:r>
            <a:r>
              <a:rPr lang="ru-RU" b="1" dirty="0"/>
              <a:t>на автобусе. Славик и </a:t>
            </a:r>
            <a:r>
              <a:rPr lang="ru-RU" b="1" dirty="0" err="1"/>
              <a:t>Хомка</a:t>
            </a:r>
            <a:r>
              <a:rPr lang="ru-RU" b="1" dirty="0"/>
              <a:t> </a:t>
            </a:r>
            <a:r>
              <a:rPr lang="ru-RU" b="1" dirty="0" smtClean="0"/>
              <a:t>пришли на </a:t>
            </a:r>
            <a:r>
              <a:rPr lang="ru-RU" b="1" dirty="0" smtClean="0"/>
              <a:t>остановку.</a:t>
            </a:r>
            <a:r>
              <a:rPr lang="en-US" b="1" dirty="0" smtClean="0"/>
              <a:t> </a:t>
            </a:r>
            <a:r>
              <a:rPr lang="ru-RU" b="1" dirty="0" smtClean="0"/>
              <a:t>Объясни</a:t>
            </a:r>
            <a:r>
              <a:rPr lang="ru-RU" b="1" dirty="0"/>
              <a:t>, где </a:t>
            </a:r>
            <a:r>
              <a:rPr lang="ru-RU" b="1" dirty="0" smtClean="0"/>
              <a:t>нужно </a:t>
            </a:r>
            <a:r>
              <a:rPr lang="ru-RU" b="1" dirty="0"/>
              <a:t>ждать транспорт. </a:t>
            </a:r>
          </a:p>
        </p:txBody>
      </p:sp>
      <p:pic>
        <p:nvPicPr>
          <p:cNvPr id="9218" name="4" descr="D:\пдд\Новая папка\2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93381"/>
            <a:ext cx="2444601" cy="292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D:\для игр\2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099" y="4256994"/>
            <a:ext cx="122237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50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неее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6990</TotalTime>
  <Words>497</Words>
  <Application>Microsoft Office PowerPoint</Application>
  <PresentationFormat>Экран (4:3)</PresentationFormat>
  <Paragraphs>68</Paragraphs>
  <Slides>15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неее</dc:title>
  <dc:creator>Анастасия</dc:creator>
  <cp:lastModifiedBy>анастасия дроздова</cp:lastModifiedBy>
  <cp:revision>47</cp:revision>
  <dcterms:created xsi:type="dcterms:W3CDTF">2015-09-26T15:30:56Z</dcterms:created>
  <dcterms:modified xsi:type="dcterms:W3CDTF">2026-01-15T17:28:26Z</dcterms:modified>
</cp:coreProperties>
</file>